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4" r:id="rId6"/>
    <p:sldId id="268" r:id="rId7"/>
    <p:sldId id="258" r:id="rId8"/>
    <p:sldId id="265" r:id="rId9"/>
    <p:sldId id="262" r:id="rId10"/>
    <p:sldId id="260" r:id="rId11"/>
    <p:sldId id="261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8" autoAdjust="0"/>
    <p:restoredTop sz="94660"/>
  </p:normalViewPr>
  <p:slideViewPr>
    <p:cSldViewPr snapToGrid="0">
      <p:cViewPr varScale="1">
        <p:scale>
          <a:sx n="78" d="100"/>
          <a:sy n="78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5823" y="1430397"/>
            <a:ext cx="7766936" cy="1810932"/>
          </a:xfrm>
        </p:spPr>
        <p:txBody>
          <a:bodyPr/>
          <a:lstStyle/>
          <a:p>
            <a:r>
              <a:rPr lang="en-US" sz="6600" dirty="0" smtClean="0"/>
              <a:t>PETA: VEGGIE LOVE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5823" y="3138032"/>
            <a:ext cx="7766936" cy="46152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 comprehensive insight.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098981" y="4948964"/>
            <a:ext cx="5813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u="sng" dirty="0" smtClean="0"/>
              <a:t>By:</a:t>
            </a:r>
          </a:p>
          <a:p>
            <a:pPr algn="r"/>
            <a:r>
              <a:rPr lang="en-US" dirty="0" smtClean="0"/>
              <a:t>Muhammad Arham Khan (CS)</a:t>
            </a:r>
          </a:p>
          <a:p>
            <a:pPr algn="r"/>
            <a:r>
              <a:rPr lang="en-US" dirty="0" err="1" smtClean="0"/>
              <a:t>Eldar</a:t>
            </a:r>
            <a:r>
              <a:rPr lang="en-US" dirty="0" smtClean="0"/>
              <a:t> </a:t>
            </a:r>
            <a:r>
              <a:rPr lang="en-US" dirty="0" err="1" smtClean="0"/>
              <a:t>Rahimli</a:t>
            </a:r>
            <a:r>
              <a:rPr lang="en-US" dirty="0" smtClean="0"/>
              <a:t> (MBG)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145823" y="3454509"/>
            <a:ext cx="7766936" cy="4615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ENG 102-55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9660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(Idea)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LOGICAL FALLACIES: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SLIPPERY SLOPE: Asserts that if people eat animals, they wont have better sex, so they shouldn’t kill/ eat animals and should go vegan.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APPEAL TO EMOTION: Tries to appeal peoples emotion (Sexual performance) to save animals. (?)</a:t>
            </a:r>
          </a:p>
          <a:p>
            <a:pPr lvl="1">
              <a:lnSpc>
                <a:spcPct val="200000"/>
              </a:lnSpc>
            </a:pPr>
            <a:r>
              <a:rPr lang="en-US" dirty="0" smtClean="0"/>
              <a:t>BURDEN OF PROOF: Does not provide any valid research citations to prove relation between eating vegetables, having sex and saving animals.</a:t>
            </a:r>
          </a:p>
          <a:p>
            <a:pPr>
              <a:lnSpc>
                <a:spcPct val="200000"/>
              </a:lnSpc>
            </a:pPr>
            <a:endParaRPr lang="en-US" dirty="0" smtClean="0"/>
          </a:p>
        </p:txBody>
      </p:sp>
      <p:sp>
        <p:nvSpPr>
          <p:cNvPr id="4" name="AutoShape 2" descr="Image result for slippery slop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2" name="Picture 4" descr="Image result for slippery slop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2766" y="609600"/>
            <a:ext cx="2334878" cy="2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logical fallac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349" y="3314700"/>
            <a:ext cx="2200295" cy="88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513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The ad enforces a thought that to have good sex, one must go VEGAN (no evidence)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Major problem: Objectification of women, core idea is illogical.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Minor issues: Nothing, everything is a major problem!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764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it effective to use sexualized females in every ad, independent of what </a:t>
            </a:r>
            <a:r>
              <a:rPr lang="en-US" dirty="0" smtClean="0"/>
              <a:t>is being </a:t>
            </a:r>
            <a:r>
              <a:rPr lang="en-US" dirty="0"/>
              <a:t>advertised? Why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r>
              <a:rPr lang="en-US" dirty="0"/>
              <a:t>What effect would sexualized females in advertisements have on viewers?</a:t>
            </a:r>
          </a:p>
        </p:txBody>
      </p:sp>
    </p:spTree>
    <p:extLst>
      <p:ext uri="{BB962C8B-B14F-4D97-AF65-F5344CB8AC3E}">
        <p14:creationId xmlns:p14="http://schemas.microsoft.com/office/powerpoint/2010/main" val="1418476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https://www.peta.org/- PEOPLE FOR THE ETHICAL TREATMENT OF ANIMALS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Wood, Julia T. “Gendered Media.” Gendered Lives: Communication, </a:t>
            </a:r>
            <a:r>
              <a:rPr lang="en-US" dirty="0" smtClean="0"/>
              <a:t>Gender, and </a:t>
            </a:r>
            <a:r>
              <a:rPr lang="en-US" dirty="0"/>
              <a:t>Culture, 1994, pp. 231–244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Smith, Stacy L., and Crystal </a:t>
            </a:r>
            <a:r>
              <a:rPr lang="en-US" dirty="0" err="1"/>
              <a:t>Allene</a:t>
            </a:r>
            <a:r>
              <a:rPr lang="en-US" dirty="0"/>
              <a:t> Cook. “Gender Stereotypes.” 2008.</a:t>
            </a:r>
          </a:p>
        </p:txBody>
      </p:sp>
    </p:spTree>
    <p:extLst>
      <p:ext uri="{BB962C8B-B14F-4D97-AF65-F5344CB8AC3E}">
        <p14:creationId xmlns:p14="http://schemas.microsoft.com/office/powerpoint/2010/main" val="2323037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PETA: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6889"/>
            <a:ext cx="8596668" cy="493324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PETA (PEOPLE FOR THE ETHICAL TREATMENT OF ANIMALS)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Officially, worlds largest animal rights organization</a:t>
            </a:r>
            <a:r>
              <a:rPr lang="en-US" dirty="0" smtClean="0"/>
              <a:t>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More than 6.5 million supporters/ members worldwide</a:t>
            </a:r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dirty="0" smtClean="0"/>
              <a:t>Geared towards relieving animals from cruelty and killings.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Operates through public education, research</a:t>
            </a:r>
            <a:r>
              <a:rPr lang="en-US" dirty="0"/>
              <a:t> </a:t>
            </a:r>
            <a:r>
              <a:rPr lang="en-US" dirty="0" smtClean="0"/>
              <a:t>and campaigns.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PETA promotes people to go VEGAN.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4"/>
          <a:stretch/>
        </p:blipFill>
        <p:spPr>
          <a:xfrm>
            <a:off x="5292762" y="4888206"/>
            <a:ext cx="5372100" cy="18316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204" y="1353616"/>
            <a:ext cx="2454658" cy="320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41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MESSAGE: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1"/>
            <a:ext cx="8596668" cy="33274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Implicit message: Going VEGAN is a good choice (to protect animals from slaughter).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Explicit message: VEGANS have good sex!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Visual message: several semi-naked women enjoying their time with vegetables.</a:t>
            </a:r>
          </a:p>
          <a:p>
            <a:pPr>
              <a:lnSpc>
                <a:spcPct val="200000"/>
              </a:lnSpc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507" y="4177596"/>
            <a:ext cx="1822935" cy="9131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151" y="5090761"/>
            <a:ext cx="5253649" cy="152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68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UNESCO’s GENDER SENSITIVE INDICATORS: PROPORTIONS (B2.1 - 1)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1468966" cy="5826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MEN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16298" y="2160587"/>
            <a:ext cx="2154766" cy="582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WOMEN</a:t>
            </a: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535334" y="2160587"/>
            <a:ext cx="2535766" cy="582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VEGETABLES?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2844800" y="2451892"/>
            <a:ext cx="25400" cy="3948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6970476" y="2451892"/>
            <a:ext cx="54448" cy="3948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093460" y="3170535"/>
            <a:ext cx="63671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US" sz="9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280" y="2912117"/>
            <a:ext cx="605315" cy="15738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050" y="4674284"/>
            <a:ext cx="864233" cy="13966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43" y="3049716"/>
            <a:ext cx="568453" cy="12986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200" y="4485937"/>
            <a:ext cx="987045" cy="117153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319" y="5108801"/>
            <a:ext cx="494164" cy="11350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249" y="4369178"/>
            <a:ext cx="550375" cy="13071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320" y="3301389"/>
            <a:ext cx="521816" cy="90679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330" y="2986353"/>
            <a:ext cx="1380340" cy="84631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68" y="3998261"/>
            <a:ext cx="716879" cy="90218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773" y="2912117"/>
            <a:ext cx="1107113" cy="84800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368" y="2912117"/>
            <a:ext cx="1079684" cy="116250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325" y="4251330"/>
            <a:ext cx="1473056" cy="48886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641" y="4005429"/>
            <a:ext cx="1295376" cy="133770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68" y="2973208"/>
            <a:ext cx="605315" cy="157382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331" y="3110807"/>
            <a:ext cx="568453" cy="129862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08" y="3362480"/>
            <a:ext cx="521816" cy="90679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018" y="3047444"/>
            <a:ext cx="1380340" cy="84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254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700211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ALERT: HIGHLY HYPERSEXUALIZED CONTENT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All women portrayed almost naked (sexually revealing clothing)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Appearance portrayed as primary.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29734" y="762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UNESCO’s GENDER SENSITIVE INDICATORS: APPEARANCE/ SEXUALIZATION (B2.1- 7/10)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130" y="3950474"/>
            <a:ext cx="953291" cy="2189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20" y="3950474"/>
            <a:ext cx="921934" cy="218959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697" y="3950475"/>
            <a:ext cx="1276903" cy="221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211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SUPPORTING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“Advertising in magazines also communicates the message that women </a:t>
            </a:r>
            <a:r>
              <a:rPr lang="en-US" dirty="0" smtClean="0"/>
              <a:t>are sexual </a:t>
            </a:r>
            <a:r>
              <a:rPr lang="en-US" dirty="0"/>
              <a:t>objects. While men are seldom pictured nude or even </a:t>
            </a:r>
            <a:r>
              <a:rPr lang="en-US" dirty="0" smtClean="0"/>
              <a:t>partially unclothed</a:t>
            </a:r>
            <a:r>
              <a:rPr lang="en-US" dirty="0"/>
              <a:t>, women habitually are.”- Wood 1994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“Females were over five times as likely as males to be shown in </a:t>
            </a:r>
            <a:r>
              <a:rPr lang="en-US" dirty="0" smtClean="0"/>
              <a:t>sexually revealing </a:t>
            </a:r>
            <a:r>
              <a:rPr lang="en-US" dirty="0"/>
              <a:t>clothing, which was defined as attire that enhances, exaggerates, </a:t>
            </a:r>
            <a:r>
              <a:rPr lang="en-US" dirty="0" smtClean="0"/>
              <a:t>or calls </a:t>
            </a:r>
            <a:r>
              <a:rPr lang="en-US" dirty="0"/>
              <a:t>attention to any part of the body from neck to knees.”- Smith and </a:t>
            </a:r>
            <a:r>
              <a:rPr lang="en-US" dirty="0" smtClean="0"/>
              <a:t>Cook 2008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883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(Characters)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28411"/>
            <a:ext cx="8596668" cy="442083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Strategically portrays women only, no men.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Severe objectification of women (portraying them semi-naked).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Women acting in a sexually appealing manner, just to grab attention.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Irrelevant depiction of sexuality.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All the characters are white, have hypersexualized (thin, unnatural bodies)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Characters ideas and personalities not important, focuses on appearance (mere eye-candies).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Targeted towards men, because it appeals to them sexually.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 smtClean="0"/>
          </a:p>
          <a:p>
            <a:pPr>
              <a:lnSpc>
                <a:spcPct val="200000"/>
              </a:lnSpc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550" y="2744792"/>
            <a:ext cx="864233" cy="1396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700" y="2556445"/>
            <a:ext cx="987045" cy="11715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816" y="2438752"/>
            <a:ext cx="494164" cy="11350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749" y="2439686"/>
            <a:ext cx="550375" cy="13071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468" y="1043716"/>
            <a:ext cx="605315" cy="15738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9831" y="1181315"/>
            <a:ext cx="568453" cy="129862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508" y="1432988"/>
            <a:ext cx="521816" cy="9067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518" y="1117952"/>
            <a:ext cx="1380340" cy="84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54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 THEME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016410"/>
            <a:ext cx="8059737" cy="3487046"/>
          </a:xfrm>
        </p:spPr>
      </p:pic>
      <p:sp>
        <p:nvSpPr>
          <p:cNvPr id="5" name="TextBox 4"/>
          <p:cNvSpPr txBox="1"/>
          <p:nvPr/>
        </p:nvSpPr>
        <p:spPr>
          <a:xfrm>
            <a:off x="677334" y="1397000"/>
            <a:ext cx="7933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-Dark, sensuous environment to portray the sexual nature of the idea</a:t>
            </a:r>
          </a:p>
          <a:p>
            <a:r>
              <a:rPr lang="en-US" dirty="0" smtClean="0"/>
              <a:t>-Perfect theme to go along with the idea of sex (Dark, cozy)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024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(Idea)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1"/>
            <a:ext cx="8596668" cy="477136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Shows </a:t>
            </a:r>
            <a:r>
              <a:rPr lang="en-US" dirty="0"/>
              <a:t>women enjoying vegetables, a reference to women enjoying sex with vegans.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Making a relation between sex and animal rights in a very objective and illogical way (No proven connection, no statistics provided).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Major organization, instead of producing related facts, conjures a relation that appeals to the crowd.</a:t>
            </a:r>
          </a:p>
          <a:p>
            <a:pPr>
              <a:lnSpc>
                <a:spcPct val="200000"/>
              </a:lnSpc>
            </a:pPr>
            <a:endParaRPr lang="en-US" dirty="0" smtClean="0"/>
          </a:p>
        </p:txBody>
      </p:sp>
      <p:pic>
        <p:nvPicPr>
          <p:cNvPr id="1026" name="Picture 2" descr="Image result for animal confused me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8233" y="3717349"/>
            <a:ext cx="2607733" cy="195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741852"/>
            <a:ext cx="1500369" cy="26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2980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151</TotalTime>
  <Words>621</Words>
  <Application>Microsoft Office PowerPoint</Application>
  <PresentationFormat>Widescreen</PresentationFormat>
  <Paragraphs>69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PETA: VEGGIE LOVE</vt:lpstr>
      <vt:lpstr>ABOUT PETA:</vt:lpstr>
      <vt:lpstr>THE MESSAGE:</vt:lpstr>
      <vt:lpstr>UNESCO’s GENDER SENSITIVE INDICATORS: PROPORTIONS (B2.1 - 1)</vt:lpstr>
      <vt:lpstr>PowerPoint Presentation</vt:lpstr>
      <vt:lpstr>SUPPORTING STATEMENTS</vt:lpstr>
      <vt:lpstr>ANALYSIS (Characters)</vt:lpstr>
      <vt:lpstr>COLOR THEME ANALYSIS</vt:lpstr>
      <vt:lpstr>ANALYSIS (Idea) I</vt:lpstr>
      <vt:lpstr>ANALYSIS (Idea) II</vt:lpstr>
      <vt:lpstr>Conclusion</vt:lpstr>
      <vt:lpstr>Discussion Questions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PETA: VEGGIE LOVE</dc:title>
  <dc:creator>Muhammad Arham Khan</dc:creator>
  <cp:lastModifiedBy>Muhammad Arham Khan</cp:lastModifiedBy>
  <cp:revision>56</cp:revision>
  <dcterms:created xsi:type="dcterms:W3CDTF">2018-03-03T18:41:17Z</dcterms:created>
  <dcterms:modified xsi:type="dcterms:W3CDTF">2018-03-12T07:55:45Z</dcterms:modified>
</cp:coreProperties>
</file>

<file path=docProps/thumbnail.jpeg>
</file>